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316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534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6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8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50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16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9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72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0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9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64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7EB0E-7A46-4542-9240-82A5969F5B6A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792B3-4237-42F1-BE3D-0DFDC875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1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0558" y="0"/>
            <a:ext cx="6074229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6074229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7586" y="0"/>
            <a:ext cx="4882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unty Lils Dots" panose="02000500000000000000" pitchFamily="2" charset="0"/>
              </a:rPr>
              <a:t>To ask for help…</a:t>
            </a:r>
            <a:endParaRPr lang="en-US" sz="4400" dirty="0">
              <a:latin typeface="Aunty Lils Dots" panose="020005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586" y="663241"/>
            <a:ext cx="5421085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latin typeface="Aunty Lils Dots" panose="02000500000000000000" pitchFamily="2" charset="0"/>
              </a:rPr>
              <a:t>Tu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veux</a:t>
            </a:r>
            <a:r>
              <a:rPr lang="en-US" sz="4400" dirty="0" smtClean="0">
                <a:latin typeface="Aunty Lils Dots" panose="02000500000000000000" pitchFamily="2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latin typeface="Tekton Pro" panose="020F0603020208020904" pitchFamily="34" charset="0"/>
              </a:rPr>
              <a:t>Ç</a:t>
            </a:r>
            <a:r>
              <a:rPr lang="en-US" sz="4400" dirty="0" err="1" smtClean="0">
                <a:latin typeface="Aunty Lils Dots" panose="02000500000000000000" pitchFamily="2" charset="0"/>
              </a:rPr>
              <a:t>a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te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dit</a:t>
            </a:r>
            <a:r>
              <a:rPr lang="en-US" sz="4400" dirty="0" smtClean="0">
                <a:latin typeface="Aunty Lils Dots" panose="02000500000000000000" pitchFamily="2" charset="0"/>
              </a:rPr>
              <a:t> de…</a:t>
            </a: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latin typeface="Aunty Lils Dots" panose="02000500000000000000" pitchFamily="2" charset="0"/>
              </a:rPr>
              <a:t>Tu</a:t>
            </a:r>
            <a:r>
              <a:rPr lang="en-US" sz="4400" dirty="0" smtClean="0">
                <a:latin typeface="Aunty Lils Dots" panose="02000500000000000000" pitchFamily="2" charset="0"/>
              </a:rPr>
              <a:t> as </a:t>
            </a:r>
            <a:r>
              <a:rPr lang="en-US" sz="4400" dirty="0" err="1" smtClean="0">
                <a:latin typeface="Aunty Lils Dots" panose="02000500000000000000" pitchFamily="2" charset="0"/>
              </a:rPr>
              <a:t>envie</a:t>
            </a:r>
            <a:r>
              <a:rPr lang="en-US" sz="4400" dirty="0" smtClean="0">
                <a:latin typeface="Aunty Lils Dots" panose="02000500000000000000" pitchFamily="2" charset="0"/>
              </a:rPr>
              <a:t> de…</a:t>
            </a:r>
          </a:p>
          <a:p>
            <a:endParaRPr lang="en-US" sz="4400" dirty="0">
              <a:latin typeface="Aunty Lils Dots" panose="02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latin typeface="Aunty Lils Dots" panose="02000500000000000000" pitchFamily="2" charset="0"/>
              </a:rPr>
              <a:t>Tu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peux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m’aider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smtClean="0">
                <a:latin typeface="Tekton Pro" panose="020F0603020208020904" pitchFamily="34" charset="0"/>
              </a:rPr>
              <a:t>à</a:t>
            </a:r>
            <a:r>
              <a:rPr lang="en-US" sz="4400" dirty="0" smtClean="0">
                <a:latin typeface="Aunty Lils Dots" panose="02000500000000000000" pitchFamily="2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latin typeface="Tekton Pro" panose="020F0603020208020904" pitchFamily="34" charset="0"/>
              </a:rPr>
              <a:t>Ç</a:t>
            </a:r>
            <a:r>
              <a:rPr lang="en-US" sz="4400" dirty="0" err="1" smtClean="0">
                <a:latin typeface="Aunty Lils Dots" panose="02000500000000000000" pitchFamily="2" charset="0"/>
              </a:rPr>
              <a:t>a</a:t>
            </a:r>
            <a:r>
              <a:rPr lang="en-US" sz="4400" dirty="0" smtClean="0">
                <a:latin typeface="Aunty Lils Dots" panose="02000500000000000000" pitchFamily="2" charset="0"/>
              </a:rPr>
              <a:t> </a:t>
            </a:r>
            <a:r>
              <a:rPr lang="en-US" sz="4400" dirty="0" err="1" smtClean="0">
                <a:latin typeface="Aunty Lils Dots" panose="02000500000000000000" pitchFamily="2" charset="0"/>
              </a:rPr>
              <a:t>t’ennuie</a:t>
            </a:r>
            <a:r>
              <a:rPr lang="en-US" sz="4400" dirty="0" smtClean="0">
                <a:latin typeface="Aunty Lils Dots" panose="02000500000000000000" pitchFamily="2" charset="0"/>
              </a:rPr>
              <a:t> de…</a:t>
            </a:r>
            <a:endParaRPr lang="en-US" sz="4400" dirty="0">
              <a:latin typeface="Aunty Lils Dots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4229" y="0"/>
            <a:ext cx="4882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unty Lils Dots" panose="02000500000000000000" pitchFamily="2" charset="0"/>
              </a:rPr>
              <a:t>To respond…</a:t>
            </a:r>
            <a:endParaRPr lang="en-US" sz="4400" dirty="0">
              <a:latin typeface="Aunty Lils Dots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4229" y="502996"/>
            <a:ext cx="6117771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900" dirty="0" smtClean="0">
                <a:latin typeface="Aunty Lils Dots" panose="02000500000000000000" pitchFamily="2" charset="0"/>
              </a:rPr>
              <a:t>Bonne id</a:t>
            </a:r>
            <a:r>
              <a:rPr lang="en-US" sz="3900" dirty="0" smtClean="0">
                <a:latin typeface="Tekton Pro" panose="020F0603020208020904" pitchFamily="34" charset="0"/>
              </a:rPr>
              <a:t>é</a:t>
            </a:r>
            <a:r>
              <a:rPr lang="en-US" sz="3900" dirty="0" smtClean="0">
                <a:latin typeface="Aunty Lils Dots" panose="02000500000000000000" pitchFamily="2" charset="0"/>
              </a:rPr>
              <a:t>e!  / </a:t>
            </a:r>
            <a:r>
              <a:rPr lang="en-US" sz="3900" dirty="0" err="1" smtClean="0">
                <a:latin typeface="Aunty Lils Dots" panose="02000500000000000000" pitchFamily="2" charset="0"/>
              </a:rPr>
              <a:t>Pourquoi</a:t>
            </a:r>
            <a:r>
              <a:rPr lang="en-US" sz="3900" dirty="0" smtClean="0">
                <a:latin typeface="Aunty Lils Dots" panose="02000500000000000000" pitchFamily="2" charset="0"/>
              </a:rPr>
              <a:t> pas!</a:t>
            </a:r>
          </a:p>
          <a:p>
            <a:pPr>
              <a:lnSpc>
                <a:spcPct val="150000"/>
              </a:lnSpc>
            </a:pPr>
            <a:r>
              <a:rPr lang="en-US" sz="4400" dirty="0" smtClean="0">
                <a:latin typeface="Aunty Lils Dots" panose="02000500000000000000" pitchFamily="2" charset="0"/>
              </a:rPr>
              <a:t>Pas de </a:t>
            </a:r>
            <a:r>
              <a:rPr lang="en-US" sz="4400" dirty="0" err="1" smtClean="0">
                <a:latin typeface="Aunty Lils Dots" panose="02000500000000000000" pitchFamily="2" charset="0"/>
              </a:rPr>
              <a:t>probl</a:t>
            </a:r>
            <a:r>
              <a:rPr lang="en-US" sz="4400" dirty="0" err="1" smtClean="0">
                <a:latin typeface="Tekton Pro" panose="020F0603020208020904" pitchFamily="34" charset="0"/>
              </a:rPr>
              <a:t>è</a:t>
            </a:r>
            <a:r>
              <a:rPr lang="en-US" sz="4400" dirty="0" err="1" smtClean="0">
                <a:latin typeface="Aunty Lils Dots" panose="02000500000000000000" pitchFamily="2" charset="0"/>
              </a:rPr>
              <a:t>me</a:t>
            </a:r>
            <a:r>
              <a:rPr lang="en-US" sz="4400" dirty="0" smtClean="0">
                <a:latin typeface="Aunty Lils Dots" panose="02000500000000000000" pitchFamily="2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latin typeface="Aunty Lils Dots" panose="02000500000000000000" pitchFamily="2" charset="0"/>
              </a:rPr>
              <a:t>D’accord</a:t>
            </a:r>
            <a:r>
              <a:rPr lang="en-US" sz="4400" dirty="0" smtClean="0">
                <a:latin typeface="Aunty Lils Dots" panose="02000500000000000000" pitchFamily="2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unty Lils Dots" panose="02000500000000000000" pitchFamily="2" charset="0"/>
              </a:rPr>
              <a:t>Bien </a:t>
            </a:r>
            <a:r>
              <a:rPr lang="en-US" sz="4000" dirty="0" err="1" smtClean="0">
                <a:latin typeface="Aunty Lils Dots" panose="02000500000000000000" pitchFamily="2" charset="0"/>
              </a:rPr>
              <a:t>s</a:t>
            </a:r>
            <a:r>
              <a:rPr lang="en-US" sz="4000" dirty="0" err="1" smtClean="0">
                <a:latin typeface="Tekton Pro" panose="020F0603020208020904" pitchFamily="34" charset="0"/>
              </a:rPr>
              <a:t>û</a:t>
            </a:r>
            <a:r>
              <a:rPr lang="en-US" sz="4000" dirty="0" err="1" smtClean="0">
                <a:latin typeface="Aunty Lils Dots" panose="02000500000000000000" pitchFamily="2" charset="0"/>
              </a:rPr>
              <a:t>r</a:t>
            </a:r>
            <a:r>
              <a:rPr lang="en-US" sz="4000" dirty="0" smtClean="0">
                <a:latin typeface="Aunty Lils Dots" panose="02000500000000000000" pitchFamily="2" charset="0"/>
              </a:rPr>
              <a:t> / </a:t>
            </a:r>
            <a:r>
              <a:rPr lang="en-US" sz="4000" dirty="0" smtClean="0">
                <a:latin typeface="Aunty Lils Dots" panose="02000500000000000000" pitchFamily="2" charset="0"/>
              </a:rPr>
              <a:t>Bien </a:t>
            </a:r>
            <a:r>
              <a:rPr lang="en-US" sz="4000" dirty="0" err="1" smtClean="0">
                <a:latin typeface="Aunty Lils Dots" panose="02000500000000000000" pitchFamily="2" charset="0"/>
              </a:rPr>
              <a:t>s</a:t>
            </a:r>
            <a:r>
              <a:rPr lang="en-US" sz="4000" dirty="0" err="1" smtClean="0">
                <a:latin typeface="Tekton Pro" panose="020F0603020208020904" pitchFamily="34" charset="0"/>
              </a:rPr>
              <a:t>û</a:t>
            </a:r>
            <a:r>
              <a:rPr lang="en-US" sz="4000" dirty="0" err="1" smtClean="0">
                <a:latin typeface="Aunty Lils Dots" panose="02000500000000000000" pitchFamily="2" charset="0"/>
              </a:rPr>
              <a:t>r</a:t>
            </a:r>
            <a:r>
              <a:rPr lang="en-US" sz="4000" dirty="0">
                <a:latin typeface="Aunty Lils Dots" panose="02000500000000000000" pitchFamily="2" charset="0"/>
              </a:rPr>
              <a:t> </a:t>
            </a:r>
            <a:r>
              <a:rPr lang="en-US" sz="4000" dirty="0" err="1" smtClean="0">
                <a:latin typeface="Aunty Lils Dots" panose="02000500000000000000" pitchFamily="2" charset="0"/>
              </a:rPr>
              <a:t>que</a:t>
            </a:r>
            <a:r>
              <a:rPr lang="en-US" sz="4000" dirty="0" smtClean="0">
                <a:latin typeface="Aunty Lils Dots" panose="02000500000000000000" pitchFamily="2" charset="0"/>
              </a:rPr>
              <a:t> non!</a:t>
            </a:r>
          </a:p>
          <a:p>
            <a:pPr>
              <a:lnSpc>
                <a:spcPct val="150000"/>
              </a:lnSpc>
            </a:pPr>
            <a:endParaRPr lang="en-US" sz="2400" dirty="0" smtClean="0">
              <a:latin typeface="Aunty Lils Dots" panose="02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4000" dirty="0" err="1" smtClean="0">
                <a:latin typeface="Aunty Lils Dots" panose="02000500000000000000" pitchFamily="2" charset="0"/>
              </a:rPr>
              <a:t>D</a:t>
            </a:r>
            <a:r>
              <a:rPr lang="en-US" sz="4000" dirty="0" err="1" smtClean="0">
                <a:latin typeface="Tekton Pro" panose="020F0603020208020904" pitchFamily="34" charset="0"/>
              </a:rPr>
              <a:t>é</a:t>
            </a:r>
            <a:r>
              <a:rPr lang="en-US" sz="4000" dirty="0" err="1" smtClean="0">
                <a:latin typeface="Aunty Lils Dots" panose="02000500000000000000" pitchFamily="2" charset="0"/>
              </a:rPr>
              <a:t>sol</a:t>
            </a:r>
            <a:r>
              <a:rPr lang="en-US" sz="4000" dirty="0" err="1" smtClean="0">
                <a:latin typeface="Tekton Pro" panose="020F0603020208020904" pitchFamily="34" charset="0"/>
              </a:rPr>
              <a:t>é</a:t>
            </a:r>
            <a:r>
              <a:rPr lang="en-US" sz="4000" dirty="0" smtClean="0">
                <a:latin typeface="Aunty Lils Dots" panose="02000500000000000000" pitchFamily="2" charset="0"/>
              </a:rPr>
              <a:t>, je </a:t>
            </a:r>
            <a:r>
              <a:rPr lang="en-US" sz="4000" dirty="0" err="1" smtClean="0">
                <a:latin typeface="Aunty Lils Dots" panose="02000500000000000000" pitchFamily="2" charset="0"/>
              </a:rPr>
              <a:t>n’ai</a:t>
            </a:r>
            <a:r>
              <a:rPr lang="en-US" sz="4000" dirty="0" smtClean="0">
                <a:latin typeface="Aunty Lils Dots" panose="02000500000000000000" pitchFamily="2" charset="0"/>
              </a:rPr>
              <a:t> pas le temps!</a:t>
            </a:r>
          </a:p>
          <a:p>
            <a:pPr>
              <a:lnSpc>
                <a:spcPct val="150000"/>
              </a:lnSpc>
            </a:pPr>
            <a:r>
              <a:rPr lang="en-US" sz="3100" dirty="0" smtClean="0">
                <a:latin typeface="Aunty Lils Dots" panose="02000500000000000000" pitchFamily="2" charset="0"/>
              </a:rPr>
              <a:t>Pas </a:t>
            </a:r>
            <a:r>
              <a:rPr lang="en-US" sz="3100" dirty="0" err="1" smtClean="0">
                <a:latin typeface="Aunty Lils Dots" panose="02000500000000000000" pitchFamily="2" charset="0"/>
              </a:rPr>
              <a:t>maintenant</a:t>
            </a:r>
            <a:r>
              <a:rPr lang="en-US" sz="3100" dirty="0" smtClean="0">
                <a:latin typeface="Aunty Lils Dots" panose="02000500000000000000" pitchFamily="2" charset="0"/>
              </a:rPr>
              <a:t>.  Je </a:t>
            </a:r>
            <a:r>
              <a:rPr lang="en-US" sz="3100" dirty="0" err="1" smtClean="0">
                <a:latin typeface="Aunty Lils Dots" panose="02000500000000000000" pitchFamily="2" charset="0"/>
              </a:rPr>
              <a:t>dois</a:t>
            </a:r>
            <a:r>
              <a:rPr lang="en-US" sz="3100" dirty="0" smtClean="0">
                <a:latin typeface="Aunty Lils Dots" panose="02000500000000000000" pitchFamily="2" charset="0"/>
              </a:rPr>
              <a:t> </a:t>
            </a:r>
            <a:r>
              <a:rPr lang="en-US" sz="3100" dirty="0" err="1" smtClean="0">
                <a:latin typeface="Aunty Lils Dots" panose="02000500000000000000" pitchFamily="2" charset="0"/>
              </a:rPr>
              <a:t>d’abord</a:t>
            </a:r>
            <a:r>
              <a:rPr lang="en-US" sz="3100" dirty="0" smtClean="0">
                <a:latin typeface="Aunty Lils Dots" panose="02000500000000000000" pitchFamily="2" charset="0"/>
              </a:rPr>
              <a:t>…</a:t>
            </a:r>
            <a:endParaRPr lang="en-US" sz="3100" dirty="0"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1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Aunty Lils Dots</vt:lpstr>
      <vt:lpstr>Calibri</vt:lpstr>
      <vt:lpstr>Calibri Light</vt:lpstr>
      <vt:lpstr>Tekton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2014-11-24T12:32:32Z</dcterms:created>
  <dcterms:modified xsi:type="dcterms:W3CDTF">2014-11-24T12:33:31Z</dcterms:modified>
</cp:coreProperties>
</file>